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1" r:id="rId7"/>
    <p:sldId id="260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8" y="1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28579-AEE7-9448-BB40-F440C049D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89E9B1-B528-6C89-FED6-73056A30B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1EEA42-EAB8-21C3-33F3-A2A4A356D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7267-3B82-4566-A23D-A33C9D0E0A43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02EAB8-FD33-35F8-9255-D0360B797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81AD6-B5AE-C440-CFC1-48A9EEC26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AAEFD-B441-44BD-B7D0-0B1C456E7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9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44D78-E2FD-15CD-20A8-B8B0A603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905C94-158B-2399-7410-F6282BDD5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94E284-714F-1070-08E0-30698DFBF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7267-3B82-4566-A23D-A33C9D0E0A43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F107EF-29E7-C3EB-A653-CCF16677E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3CCF6C-BF0C-A437-BA71-94D86A23C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AAEFD-B441-44BD-B7D0-0B1C456E7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833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6380F-01F8-A057-52BE-FCA50B908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F5EABE-8175-158F-861B-3CE7C694B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7A0B5-EA17-8C2D-676A-C712C7B08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7267-3B82-4566-A23D-A33C9D0E0A43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DA3A8-EF6B-2546-F0B8-4166BC33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6FFED-4572-4A1B-9E34-56CC771CC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AAEFD-B441-44BD-B7D0-0B1C456E7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296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7165B2-7298-076C-02DC-F792668D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DEA08-2F64-546F-F53B-AC2A71044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59E7D3-5266-7A9C-2ACE-697092EAC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7267-3B82-4566-A23D-A33C9D0E0A43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30B02D-56AC-22EB-59F9-633FA6C7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45C08-8B8E-FD7D-B65F-A8723252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AAEFD-B441-44BD-B7D0-0B1C456E7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034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53ACA-8BAF-3BE5-A7D0-D624A986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402A27-96D6-856D-B890-A93FC36F0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416A35-5DA0-017D-9BC6-9617C3B3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7267-3B82-4566-A23D-A33C9D0E0A43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60C04-11F5-1FE9-B1B7-F5C563AD1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5E584B-8380-39D0-D69F-E86F12E0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AAEFD-B441-44BD-B7D0-0B1C456E7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321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99310-51E6-4AE8-ACDA-0F3F0142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F35CBE-04E0-46C8-C011-BEA15CD32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664619-EE7D-40EC-66C7-BF70E3D8E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FADD00-7482-EE30-12F8-9474EF45A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7267-3B82-4566-A23D-A33C9D0E0A43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C7C971-A11E-1156-079A-60D0E6C7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986347-EA94-DD80-1042-23E5148D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AAEFD-B441-44BD-B7D0-0B1C456E7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144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B7669-6F26-2AEF-AAFC-50E8EF127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2BB432-4352-C57D-66CE-00212C903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1EE9D1-8F8C-0F7A-F6A2-DF7585D5A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5C41AB-1969-BD5D-92B3-6D78957E2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F996E9-986D-DD8B-C300-9137FAC2DE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5C23DD0-33CC-9BA4-DECC-47F1D0AEF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7267-3B82-4566-A23D-A33C9D0E0A43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115B30-5D0D-A80C-6F21-DFBF2B7B2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A68565-F805-D73F-B767-CEBB65E17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AAEFD-B441-44BD-B7D0-0B1C456E7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742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908D8-BB64-5A18-F79A-08A484D2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BED823-8775-C499-A964-D18D911D7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7267-3B82-4566-A23D-A33C9D0E0A43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8E564-5C49-34D0-E936-D642D56C7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A35A05-901F-5196-2C3F-491464471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AAEFD-B441-44BD-B7D0-0B1C456E7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242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E70927-720F-1C82-C4A0-AA82CF52F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7267-3B82-4566-A23D-A33C9D0E0A43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769446-03C7-22F1-B679-62606529A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F8452B-4009-CAB6-EA86-84FF031F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AAEFD-B441-44BD-B7D0-0B1C456E7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030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5A29B-9AD3-A120-0EC3-74633A6C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EF1E6-6125-9EFD-BA72-882FEC3C4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4CC2C9-D673-4DC0-E236-889397CC5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37336A-3ACF-E59C-B028-31F428A24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7267-3B82-4566-A23D-A33C9D0E0A43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097EE8-8112-6B91-D31C-ADE429E8F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F2128E-FD26-7D0E-79A0-07097BD0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AAEFD-B441-44BD-B7D0-0B1C456E7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572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ADEA8-22EC-4F97-B6C2-36B0D0D17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2606B3-96DC-FFA9-A316-580924B3D8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274375-7527-4691-AE8D-64580CBC6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40443A-E1B3-B34D-A807-1E6DA2B7C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7267-3B82-4566-A23D-A33C9D0E0A43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A1802-007B-EB7E-9041-F64B87F33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AC6CD-74DF-7B03-A110-879E3858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AAEFD-B441-44BD-B7D0-0B1C456E7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23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A0539F-41A0-7D03-1B46-36FD826F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FCD44A-E932-5CC7-5D13-AEB2596F2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58299-0A1F-354E-3AB2-0DED55689F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77267-3B82-4566-A23D-A33C9D0E0A43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36B6B5-409C-F1C2-F7F3-27983AF88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6BEA48-0C9C-A1E2-C198-0D29602B6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AAEFD-B441-44BD-B7D0-0B1C456E7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B11DD-C682-3B85-1967-CD98C3E217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행성 커스터마이징 브리핑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C08FEF-2D3C-88FD-78C7-9722715893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07.28</a:t>
            </a:r>
          </a:p>
          <a:p>
            <a:r>
              <a:rPr lang="en-US" altLang="ko-KR" dirty="0"/>
              <a:t>20191019 </a:t>
            </a:r>
            <a:r>
              <a:rPr lang="ko-KR" altLang="en-US" dirty="0"/>
              <a:t>전도연</a:t>
            </a:r>
          </a:p>
        </p:txBody>
      </p:sp>
    </p:spTree>
    <p:extLst>
      <p:ext uri="{BB962C8B-B14F-4D97-AF65-F5344CB8AC3E}">
        <p14:creationId xmlns:p14="http://schemas.microsoft.com/office/powerpoint/2010/main" val="1192874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F3868-68B5-45E0-F2DA-8A33E8017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7035DF-B195-FEDD-0AED-BA9D326D6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고리</a:t>
            </a:r>
            <a:r>
              <a:rPr lang="en-US" altLang="ko-KR" dirty="0"/>
              <a:t>, </a:t>
            </a:r>
            <a:r>
              <a:rPr lang="ko-KR" altLang="en-US" dirty="0"/>
              <a:t>위성 모델 적용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315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916BA-39D1-B653-FEA2-5742A9D7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우주 정거장 내부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C6D0A9-6588-33F2-FAC4-034ADDA694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173" y="1690688"/>
            <a:ext cx="5388250" cy="489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821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916BA-39D1-B653-FEA2-5742A9D7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래퍼런스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2A47B7-FC47-70B5-55C0-A8131CF6DF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63" y="1847850"/>
            <a:ext cx="4540780" cy="344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F716F1F-C0DA-F47A-727C-9E0A7BCBD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996" y="1561163"/>
            <a:ext cx="6613525" cy="3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574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E1B755B-A501-FA40-8E57-8E5200568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커스터마이징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4E78BFB7-A87C-3EA3-FD31-422258B22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224" y="2153983"/>
            <a:ext cx="5725776" cy="3329079"/>
          </a:xfr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A91A5E-22B1-C0FD-4DF5-FCAE27F9A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081" y="151533"/>
            <a:ext cx="5631618" cy="32774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22E78CD-D427-6713-15F5-8FA8EC0AA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081" y="3351847"/>
            <a:ext cx="5787504" cy="335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2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8F449F-2450-FF59-5892-E01EFC820A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489" y="1250156"/>
            <a:ext cx="6732822" cy="543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C66D511D-31E9-7A2A-B432-EAB84F119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668" y="3389005"/>
            <a:ext cx="1465652" cy="8572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3A91B4-7B0B-F69F-6E23-7151947B4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499" y="3389005"/>
            <a:ext cx="1473477" cy="8572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5B1AFD-F84D-78B4-4884-9DF545DD3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185" y="3272180"/>
            <a:ext cx="1473477" cy="857490"/>
          </a:xfrm>
          <a:prstGeom prst="rect">
            <a:avLst/>
          </a:prstGeom>
        </p:spPr>
      </p:pic>
      <p:pic>
        <p:nvPicPr>
          <p:cNvPr id="12" name="Picture 2" descr="가장 많은 위성 거느린 태양계 행성은">
            <a:extLst>
              <a:ext uri="{FF2B5EF4-FFF2-40B4-BE49-F238E27FC236}">
                <a16:creationId xmlns:a16="http://schemas.microsoft.com/office/drawing/2014/main" id="{6F5D0B40-71D3-E251-877C-C903E910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666" y="2839404"/>
            <a:ext cx="794275" cy="54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EB2D44C1-B8D4-D582-FE5C-3F62EB2F6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우주 정거장 내부</a:t>
            </a:r>
          </a:p>
        </p:txBody>
      </p:sp>
    </p:spTree>
    <p:extLst>
      <p:ext uri="{BB962C8B-B14F-4D97-AF65-F5344CB8AC3E}">
        <p14:creationId xmlns:p14="http://schemas.microsoft.com/office/powerpoint/2010/main" val="223660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E1B755B-A501-FA40-8E57-8E5200568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커스터마이징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F6F87B57-0220-527F-2BC6-572C363B9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60" y="2202752"/>
            <a:ext cx="11900280" cy="3275582"/>
          </a:xfrm>
        </p:spPr>
      </p:pic>
    </p:spTree>
    <p:extLst>
      <p:ext uri="{BB962C8B-B14F-4D97-AF65-F5344CB8AC3E}">
        <p14:creationId xmlns:p14="http://schemas.microsoft.com/office/powerpoint/2010/main" val="2897282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8F449F-2450-FF59-5892-E01EFC820A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539" y="1278731"/>
            <a:ext cx="6732822" cy="543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4E4C92-503F-1B6C-31ED-FED91CA75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057" y="3475673"/>
            <a:ext cx="3041333" cy="851258"/>
          </a:xfrm>
          <a:prstGeom prst="rect">
            <a:avLst/>
          </a:prstGeom>
        </p:spPr>
      </p:pic>
      <p:pic>
        <p:nvPicPr>
          <p:cNvPr id="3074" name="Picture 2" descr="가장 많은 위성 거느린 태양계 행성은">
            <a:extLst>
              <a:ext uri="{FF2B5EF4-FFF2-40B4-BE49-F238E27FC236}">
                <a16:creationId xmlns:a16="http://schemas.microsoft.com/office/drawing/2014/main" id="{B1684F54-612E-7C92-49CB-EB08FCEEE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716" y="2867979"/>
            <a:ext cx="794275" cy="54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46F9CD3-FF39-D797-794C-9437B770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우주 정거장 내부</a:t>
            </a:r>
          </a:p>
        </p:txBody>
      </p:sp>
    </p:spTree>
    <p:extLst>
      <p:ext uri="{BB962C8B-B14F-4D97-AF65-F5344CB8AC3E}">
        <p14:creationId xmlns:p14="http://schemas.microsoft.com/office/powerpoint/2010/main" val="3536726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E1B755B-A501-FA40-8E57-8E5200568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커스터마이징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B33EDDB-D397-0A30-F92F-B2A9D73929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02" y="1357313"/>
            <a:ext cx="9366873" cy="529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F469B1B-0EC5-7222-EE3D-460312CB8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03" y="3180176"/>
            <a:ext cx="3531612" cy="20655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FC1FC9-C2B3-7BE6-50A7-821364BCB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80" y="2480865"/>
            <a:ext cx="3128445" cy="18200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F72818-60CA-306F-C6E7-CDBE54BF3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567826"/>
            <a:ext cx="3028950" cy="175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75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8F449F-2450-FF59-5892-E01EFC820A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539" y="1278731"/>
            <a:ext cx="6732822" cy="543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가장 많은 위성 거느린 태양계 행성은">
            <a:extLst>
              <a:ext uri="{FF2B5EF4-FFF2-40B4-BE49-F238E27FC236}">
                <a16:creationId xmlns:a16="http://schemas.microsoft.com/office/drawing/2014/main" id="{B1684F54-612E-7C92-49CB-EB08FCEEE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716" y="2867979"/>
            <a:ext cx="794275" cy="54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46F9CD3-FF39-D797-794C-9437B770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우주 정거장 내부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974F1BAE-9153-AC82-F8BE-9C8CC5353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278" y="3444241"/>
            <a:ext cx="3157135" cy="178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내용 개체 틀 6">
            <a:extLst>
              <a:ext uri="{FF2B5EF4-FFF2-40B4-BE49-F238E27FC236}">
                <a16:creationId xmlns:a16="http://schemas.microsoft.com/office/drawing/2014/main" id="{3F6FCFD2-297A-84A8-EAFB-532A6678E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5069" y="4101508"/>
            <a:ext cx="1258558" cy="7361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C7F644-525F-BF4A-D2D0-E4DB74215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430" y="3832648"/>
            <a:ext cx="1038207" cy="6040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27F755-DBEF-6610-E332-B72387D74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324" y="4483330"/>
            <a:ext cx="1205313" cy="69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07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32</Words>
  <Application>Microsoft Office PowerPoint</Application>
  <PresentationFormat>와이드스크린</PresentationFormat>
  <Paragraphs>13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행성 커스터마이징 브리핑</vt:lpstr>
      <vt:lpstr>우주 정거장 내부</vt:lpstr>
      <vt:lpstr>래퍼런스</vt:lpstr>
      <vt:lpstr>커스터마이징 UI</vt:lpstr>
      <vt:lpstr>우주 정거장 내부</vt:lpstr>
      <vt:lpstr>커스터마이징 UI</vt:lpstr>
      <vt:lpstr>우주 정거장 내부</vt:lpstr>
      <vt:lpstr>커스터마이징 UI</vt:lpstr>
      <vt:lpstr>우주 정거장 내부</vt:lpstr>
      <vt:lpstr>추가 사항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행성커스터마이징 브리핑</dc:title>
  <dc:creator>Do Yeon</dc:creator>
  <cp:lastModifiedBy>Do Yeon</cp:lastModifiedBy>
  <cp:revision>2</cp:revision>
  <dcterms:created xsi:type="dcterms:W3CDTF">2023-07-28T04:21:42Z</dcterms:created>
  <dcterms:modified xsi:type="dcterms:W3CDTF">2023-07-28T05:02:35Z</dcterms:modified>
</cp:coreProperties>
</file>